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4801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CCCC"/>
    <a:srgbClr val="5FDAF7"/>
    <a:srgbClr val="0C7C96"/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94643"/>
  </p:normalViewPr>
  <p:slideViewPr>
    <p:cSldViewPr>
      <p:cViewPr varScale="1">
        <p:scale>
          <a:sx n="77" d="100"/>
          <a:sy n="77" d="100"/>
        </p:scale>
        <p:origin x="1458" y="84"/>
      </p:cViewPr>
      <p:guideLst>
        <p:guide orient="horz" pos="20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E9868-B8AC-4AD1-9637-67FE475809A4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1238" y="685800"/>
            <a:ext cx="4835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820F5-D494-4C5C-82A6-1D080FEBD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08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1238" y="685800"/>
            <a:ext cx="48355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820F5-D494-4C5C-82A6-1D080FEBDA8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99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13055"/>
            <a:ext cx="7772400" cy="1389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72099"/>
            <a:ext cx="6400800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38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77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64113"/>
            <a:ext cx="7772400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46575"/>
            <a:ext cx="7772400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3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12041"/>
            <a:ext cx="4038600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12041"/>
            <a:ext cx="4038600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33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50540"/>
            <a:ext cx="4040188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5056"/>
            <a:ext cx="4040188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450540"/>
            <a:ext cx="4041775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055056"/>
            <a:ext cx="4041775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948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2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51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58007"/>
            <a:ext cx="300831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58007"/>
            <a:ext cx="511175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356037"/>
            <a:ext cx="300831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6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36122"/>
            <a:ext cx="5486400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79016"/>
            <a:ext cx="5486400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71637"/>
            <a:ext cx="5486400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99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65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59508"/>
            <a:ext cx="2057400" cy="55291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9508"/>
            <a:ext cx="6019800" cy="55291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10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9508"/>
            <a:ext cx="8229600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2041"/>
            <a:ext cx="8229600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006163"/>
            <a:ext cx="21336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3CE22-BE82-4AF1-B61E-D8E997CA2EE7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006163"/>
            <a:ext cx="28956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006163"/>
            <a:ext cx="21336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9607E-AF8D-4ABA-959C-D14F68BD93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03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3906" y="195694"/>
            <a:ext cx="687644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t-EE" sz="5400" b="1" dirty="0" err="1">
                <a:solidFill>
                  <a:srgbClr val="7030A0"/>
                </a:solidFill>
                <a:latin typeface="Imprint MT Shadow" charset="0"/>
                <a:ea typeface="Imprint MT Shadow" charset="0"/>
                <a:cs typeface="Imprint MT Shadow" charset="0"/>
              </a:rPr>
              <a:t>Basenjide</a:t>
            </a:r>
            <a:r>
              <a:rPr lang="et-EE" sz="5400" b="1" dirty="0">
                <a:solidFill>
                  <a:srgbClr val="7030A0"/>
                </a:solidFill>
                <a:latin typeface="Imprint MT Shadow" charset="0"/>
                <a:ea typeface="Imprint MT Shadow" charset="0"/>
                <a:cs typeface="Imprint MT Shadow" charset="0"/>
              </a:rPr>
              <a:t> </a:t>
            </a:r>
          </a:p>
          <a:p>
            <a:pPr algn="ctr"/>
            <a:r>
              <a:rPr lang="et-EE" sz="5400" b="1" dirty="0">
                <a:solidFill>
                  <a:srgbClr val="7030A0"/>
                </a:solidFill>
                <a:latin typeface="Imprint MT Shadow" charset="0"/>
                <a:ea typeface="Imprint MT Shadow" charset="0"/>
                <a:cs typeface="Imprint MT Shadow" charset="0"/>
              </a:rPr>
              <a:t>Erinäitus 20</a:t>
            </a:r>
            <a:r>
              <a:rPr lang="en-GB" sz="5400" b="1" dirty="0">
                <a:solidFill>
                  <a:srgbClr val="7030A0"/>
                </a:solidFill>
                <a:latin typeface="Imprint MT Shadow" charset="0"/>
                <a:ea typeface="Imprint MT Shadow" charset="0"/>
                <a:cs typeface="Imprint MT Shadow" charset="0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3133" y="1960336"/>
            <a:ext cx="837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400" b="1" dirty="0">
                <a:latin typeface="Imprint MT Shadow" panose="04020605060303030202" pitchFamily="82" charset="0"/>
              </a:rPr>
              <a:t>1</a:t>
            </a:r>
            <a:r>
              <a:rPr lang="en-GB" sz="2400" b="1" dirty="0">
                <a:latin typeface="Imprint MT Shadow" panose="04020605060303030202" pitchFamily="82" charset="0"/>
              </a:rPr>
              <a:t>4</a:t>
            </a:r>
            <a:r>
              <a:rPr lang="et-EE" sz="2400" b="1" dirty="0">
                <a:latin typeface="Imprint MT Shadow" panose="04020605060303030202" pitchFamily="82" charset="0"/>
              </a:rPr>
              <a:t>. augustil  20</a:t>
            </a:r>
            <a:r>
              <a:rPr lang="en-GB" sz="2400" b="1" dirty="0">
                <a:latin typeface="Imprint MT Shadow" panose="04020605060303030202" pitchFamily="82" charset="0"/>
              </a:rPr>
              <a:t>20</a:t>
            </a:r>
            <a:r>
              <a:rPr lang="et-EE" sz="2400" b="1" dirty="0">
                <a:latin typeface="Imprint MT Shadow" panose="04020605060303030202" pitchFamily="82" charset="0"/>
              </a:rPr>
              <a:t>, </a:t>
            </a:r>
            <a:r>
              <a:rPr lang="en-GB" sz="2400" b="1" dirty="0" err="1">
                <a:latin typeface="Imprint MT Shadow" panose="04020605060303030202" pitchFamily="82" charset="0"/>
              </a:rPr>
              <a:t>Harjumaal</a:t>
            </a:r>
            <a:endParaRPr lang="en-GB" sz="2400" b="1" dirty="0">
              <a:latin typeface="Imprint MT Shadow" panose="040206050603030302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8673" y="2514266"/>
            <a:ext cx="8374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Kohtunikuks</a:t>
            </a:r>
            <a:r>
              <a:rPr lang="en-GB" sz="3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 </a:t>
            </a:r>
            <a:r>
              <a:rPr lang="en-GB" sz="32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kasvataja</a:t>
            </a:r>
            <a:r>
              <a:rPr lang="et-EE" sz="3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-</a:t>
            </a:r>
            <a:r>
              <a:rPr lang="en-GB" sz="32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kohtunik</a:t>
            </a:r>
            <a:endParaRPr lang="en-GB" sz="3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rint MT Shadow" panose="04020605060303030202" pitchFamily="82" charset="0"/>
              <a:cs typeface="Aharoni" panose="02010803020104030203" pitchFamily="2" charset="-79"/>
            </a:endParaRPr>
          </a:p>
          <a:p>
            <a:pPr algn="ctr"/>
            <a:r>
              <a:rPr lang="en-GB" sz="3600" b="1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Christian </a:t>
            </a:r>
            <a:r>
              <a:rPr lang="en-GB" sz="3600" b="1" i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Jouanchicot</a:t>
            </a:r>
            <a:endParaRPr lang="en-GB" sz="3600" b="1" i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rint MT Shadow" panose="04020605060303030202" pitchFamily="82" charset="0"/>
              <a:cs typeface="Aharoni" panose="02010803020104030203" pitchFamily="2" charset="-79"/>
            </a:endParaRPr>
          </a:p>
          <a:p>
            <a:pPr algn="ctr"/>
            <a:r>
              <a:rPr lang="en-GB" sz="3200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			</a:t>
            </a:r>
            <a:r>
              <a:rPr lang="en-GB" sz="28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Out of </a:t>
            </a:r>
            <a:r>
              <a:rPr lang="en-GB" sz="28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Afri</a:t>
            </a:r>
            <a:r>
              <a:rPr lang="et-EE" sz="2800" i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c</a:t>
            </a:r>
            <a:r>
              <a:rPr lang="en-GB" sz="2800" i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a </a:t>
            </a:r>
            <a:r>
              <a:rPr lang="en-GB" sz="28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rint MT Shadow" panose="04020605060303030202" pitchFamily="82" charset="0"/>
                <a:cs typeface="Aharoni" panose="02010803020104030203" pitchFamily="2" charset="-79"/>
              </a:rPr>
              <a:t>kennel, FR </a:t>
            </a:r>
            <a:endParaRPr lang="en-GB" sz="3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rint MT Shadow" panose="04020605060303030202" pitchFamily="82" charset="0"/>
              <a:cs typeface="Aharoni" panose="02010803020104030203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8976" y="4805678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>
                <a:latin typeface="Imprint MT Shadow" panose="04020605060303030202" pitchFamily="82" charset="0"/>
                <a:cs typeface="Aharoni" panose="02010803020104030203" pitchFamily="2" charset="-79"/>
              </a:rPr>
              <a:t>Rohkem infot:</a:t>
            </a:r>
          </a:p>
          <a:p>
            <a:pPr algn="ctr"/>
            <a:r>
              <a:rPr lang="et-EE" sz="2400" dirty="0">
                <a:latin typeface="Imprint MT Shadow" panose="04020605060303030202" pitchFamily="82" charset="0"/>
                <a:cs typeface="Aharoni" panose="02010803020104030203" pitchFamily="2" charset="-79"/>
              </a:rPr>
              <a:t> www.basenji.ee </a:t>
            </a:r>
          </a:p>
          <a:p>
            <a:pPr algn="r"/>
            <a:r>
              <a:rPr lang="et-EE" sz="2400" dirty="0">
                <a:latin typeface="Imprint MT Shadow" panose="04020605060303030202" pitchFamily="82" charset="0"/>
                <a:cs typeface="Aharoni" panose="02010803020104030203" pitchFamily="2" charset="-79"/>
              </a:rPr>
              <a:t> info@basenji.ee</a:t>
            </a:r>
            <a:endParaRPr lang="en-GB" sz="2400" dirty="0">
              <a:latin typeface="Imprint MT Shadow" panose="04020605060303030202" pitchFamily="82" charset="0"/>
              <a:cs typeface="Aharoni" panose="02010803020104030203" pitchFamily="2" charset="-79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96878" y="5652947"/>
            <a:ext cx="2462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t-EE" dirty="0">
                <a:latin typeface="Imprint MT Shadow" panose="04020605060303030202" pitchFamily="82" charset="0"/>
              </a:rPr>
              <a:t>Erinäituse peasponsor</a:t>
            </a:r>
            <a:endParaRPr lang="en-GB" dirty="0">
              <a:latin typeface="Imprint MT Shadow" panose="04020605060303030202" pitchFamily="8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34" y="4841592"/>
            <a:ext cx="2717282" cy="7200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3" y="4032175"/>
            <a:ext cx="2204001" cy="22256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9" t="23318" r="26350" b="22366"/>
          <a:stretch/>
        </p:blipFill>
        <p:spPr>
          <a:xfrm flipH="1">
            <a:off x="323528" y="343456"/>
            <a:ext cx="1368152" cy="1384463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TopRigh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 w="152400" h="50800" prst="softRound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9" t="23318" r="26350" b="22366"/>
          <a:stretch/>
        </p:blipFill>
        <p:spPr>
          <a:xfrm>
            <a:off x="7333674" y="352708"/>
            <a:ext cx="1364805" cy="1382717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bliqueTopRigh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328506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47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Imprint MT Shadow</vt:lpstr>
      <vt:lpstr>Office Theme</vt:lpstr>
      <vt:lpstr>PowerPoint Presentation</vt:lpstr>
    </vt:vector>
  </TitlesOfParts>
  <Company>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Kerli Tõnurist</dc:creator>
  <cp:lastModifiedBy>Kerli Liivand</cp:lastModifiedBy>
  <cp:revision>31</cp:revision>
  <cp:lastPrinted>2019-05-28T06:37:14Z</cp:lastPrinted>
  <dcterms:created xsi:type="dcterms:W3CDTF">2014-05-14T11:53:05Z</dcterms:created>
  <dcterms:modified xsi:type="dcterms:W3CDTF">2020-06-11T05:54:27Z</dcterms:modified>
</cp:coreProperties>
</file>